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2" roundtripDataSignature="AMtx7miX9TLty1CEJys+R46MCWtVQSN8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12498" l="0" r="0" t="12500"/>
          <a:stretch/>
        </p:blipFill>
        <p:spPr>
          <a:xfrm>
            <a:off x="0" y="0"/>
            <a:ext cx="18288000" cy="1028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0"/>
          <p:cNvPicPr preferRelativeResize="0"/>
          <p:nvPr/>
        </p:nvPicPr>
        <p:blipFill rotWithShape="1">
          <a:blip r:embed="rId3">
            <a:alphaModFix/>
          </a:blip>
          <a:srcRect b="6647" l="0" r="0" t="6647"/>
          <a:stretch/>
        </p:blipFill>
        <p:spPr>
          <a:xfrm>
            <a:off x="0" y="0"/>
            <a:ext cx="18288000" cy="10287000"/>
          </a:xfrm>
          <a:prstGeom prst="rect">
            <a:avLst/>
          </a:prstGeom>
          <a:noFill/>
          <a:ln>
            <a:noFill/>
          </a:ln>
        </p:spPr>
      </p:pic>
      <p:pic>
        <p:nvPicPr>
          <p:cNvPr id="161" name="Google Shape;161;p10"/>
          <p:cNvPicPr preferRelativeResize="0"/>
          <p:nvPr/>
        </p:nvPicPr>
        <p:blipFill rotWithShape="1">
          <a:blip r:embed="rId4">
            <a:alphaModFix/>
          </a:blip>
          <a:srcRect b="1112" l="0" r="0" t="1113"/>
          <a:stretch/>
        </p:blipFill>
        <p:spPr>
          <a:xfrm>
            <a:off x="9417989" y="0"/>
            <a:ext cx="8870011" cy="10287000"/>
          </a:xfrm>
          <a:prstGeom prst="rect">
            <a:avLst/>
          </a:prstGeom>
          <a:noFill/>
          <a:ln>
            <a:noFill/>
          </a:ln>
        </p:spPr>
      </p:pic>
      <p:sp>
        <p:nvSpPr>
          <p:cNvPr id="162" name="Google Shape;162;p10"/>
          <p:cNvSpPr txBox="1"/>
          <p:nvPr/>
        </p:nvSpPr>
        <p:spPr>
          <a:xfrm>
            <a:off x="0" y="857250"/>
            <a:ext cx="9144000" cy="29654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500" u="none" cap="none" strike="noStrike">
                <a:solidFill>
                  <a:srgbClr val="058689"/>
                </a:solidFill>
                <a:latin typeface="Open Sans"/>
                <a:ea typeface="Open Sans"/>
                <a:cs typeface="Open Sans"/>
                <a:sym typeface="Open Sans"/>
              </a:rPr>
              <a:t>EDIT HOTEL FORM</a:t>
            </a:r>
            <a:endParaRPr/>
          </a:p>
        </p:txBody>
      </p:sp>
      <p:sp>
        <p:nvSpPr>
          <p:cNvPr id="163" name="Google Shape;163;p10"/>
          <p:cNvSpPr txBox="1"/>
          <p:nvPr/>
        </p:nvSpPr>
        <p:spPr>
          <a:xfrm>
            <a:off x="263100" y="4318050"/>
            <a:ext cx="8967600" cy="5852700"/>
          </a:xfrm>
          <a:prstGeom prst="rect">
            <a:avLst/>
          </a:prstGeom>
          <a:noFill/>
          <a:ln>
            <a:noFill/>
          </a:ln>
        </p:spPr>
        <p:txBody>
          <a:bodyPr anchorCtr="0" anchor="t" bIns="0" lIns="0" spcFirstLastPara="1" rIns="0" wrap="square" tIns="0">
            <a:spAutoFit/>
          </a:bodyPr>
          <a:lstStyle/>
          <a:p>
            <a:pPr indent="-380135" lvl="1" marL="760269" marR="0" rtl="0" algn="l">
              <a:lnSpc>
                <a:spcPct val="139988"/>
              </a:lnSpc>
              <a:spcBef>
                <a:spcPts val="0"/>
              </a:spcBef>
              <a:spcAft>
                <a:spcPts val="0"/>
              </a:spcAft>
              <a:buClr>
                <a:srgbClr val="000000"/>
              </a:buClr>
              <a:buSzPts val="3521"/>
              <a:buFont typeface="Arial"/>
              <a:buChar char="•"/>
            </a:pPr>
            <a:r>
              <a:rPr b="0" i="0" lang="en-US" sz="3521" u="none" cap="none" strike="noStrike">
                <a:solidFill>
                  <a:srgbClr val="000000"/>
                </a:solidFill>
                <a:latin typeface="Arial"/>
                <a:ea typeface="Arial"/>
                <a:cs typeface="Arial"/>
                <a:sym typeface="Arial"/>
              </a:rPr>
              <a:t>On this page, you can edit a existing hotel on the website.</a:t>
            </a:r>
            <a:endParaRPr/>
          </a:p>
          <a:p>
            <a:pPr indent="0" lvl="0" marL="0" marR="0" rtl="0" algn="l">
              <a:lnSpc>
                <a:spcPct val="139988"/>
              </a:lnSpc>
              <a:spcBef>
                <a:spcPts val="0"/>
              </a:spcBef>
              <a:spcAft>
                <a:spcPts val="0"/>
              </a:spcAft>
              <a:buNone/>
            </a:pPr>
            <a:r>
              <a:rPr b="0" i="0" lang="en-US" sz="3521" u="none" cap="none" strike="noStrike">
                <a:solidFill>
                  <a:srgbClr val="000000"/>
                </a:solidFill>
                <a:latin typeface="Arial"/>
                <a:ea typeface="Arial"/>
                <a:cs typeface="Arial"/>
                <a:sym typeface="Arial"/>
              </a:rPr>
              <a:t> </a:t>
            </a:r>
            <a:endParaRPr/>
          </a:p>
          <a:p>
            <a:pPr indent="-380135" lvl="1" marL="760269" marR="0" rtl="0" algn="l">
              <a:lnSpc>
                <a:spcPct val="139988"/>
              </a:lnSpc>
              <a:spcBef>
                <a:spcPts val="0"/>
              </a:spcBef>
              <a:spcAft>
                <a:spcPts val="0"/>
              </a:spcAft>
              <a:buClr>
                <a:srgbClr val="000000"/>
              </a:buClr>
              <a:buSzPts val="3521"/>
              <a:buFont typeface="Arial"/>
              <a:buChar char="•"/>
            </a:pPr>
            <a:r>
              <a:rPr b="0" i="0" lang="en-US" sz="3521" u="none" cap="none" strike="noStrike">
                <a:solidFill>
                  <a:srgbClr val="000000"/>
                </a:solidFill>
                <a:latin typeface="Arial"/>
                <a:ea typeface="Arial"/>
                <a:cs typeface="Arial"/>
                <a:sym typeface="Arial"/>
              </a:rPr>
              <a:t>Only the owner of hotel can edit hotel on this page.</a:t>
            </a:r>
            <a:endParaRPr/>
          </a:p>
          <a:p>
            <a:pPr indent="0" lvl="0" marL="0" marR="0" rtl="0" algn="l">
              <a:lnSpc>
                <a:spcPct val="139988"/>
              </a:lnSpc>
              <a:spcBef>
                <a:spcPts val="0"/>
              </a:spcBef>
              <a:spcAft>
                <a:spcPts val="0"/>
              </a:spcAft>
              <a:buNone/>
            </a:pPr>
            <a:r>
              <a:t/>
            </a:r>
            <a:endParaRPr b="0" i="0" sz="3521" u="none" cap="none" strike="noStrike">
              <a:solidFill>
                <a:srgbClr val="000000"/>
              </a:solidFill>
              <a:latin typeface="Arial"/>
              <a:ea typeface="Arial"/>
              <a:cs typeface="Arial"/>
              <a:sym typeface="Arial"/>
            </a:endParaRPr>
          </a:p>
          <a:p>
            <a:pPr indent="-380135" lvl="1" marL="760269" marR="0" rtl="0" algn="l">
              <a:lnSpc>
                <a:spcPct val="139988"/>
              </a:lnSpc>
              <a:spcBef>
                <a:spcPts val="0"/>
              </a:spcBef>
              <a:spcAft>
                <a:spcPts val="0"/>
              </a:spcAft>
              <a:buClr>
                <a:srgbClr val="000000"/>
              </a:buClr>
              <a:buSzPts val="3521"/>
              <a:buFont typeface="Arial"/>
              <a:buChar char="•"/>
            </a:pPr>
            <a:r>
              <a:rPr b="0" i="0" lang="en-US" sz="3521" u="none" cap="none" strike="noStrike">
                <a:solidFill>
                  <a:srgbClr val="000000"/>
                </a:solidFill>
                <a:latin typeface="Arial"/>
                <a:ea typeface="Arial"/>
                <a:cs typeface="Arial"/>
                <a:sym typeface="Arial"/>
              </a:rPr>
              <a:t>User can upload new photos as well as delete previous ones also in this form.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1"/>
          <p:cNvPicPr preferRelativeResize="0"/>
          <p:nvPr/>
        </p:nvPicPr>
        <p:blipFill rotWithShape="1">
          <a:blip r:embed="rId3">
            <a:alphaModFix/>
          </a:blip>
          <a:srcRect b="7466" l="0" r="0" t="7466"/>
          <a:stretch/>
        </p:blipFill>
        <p:spPr>
          <a:xfrm>
            <a:off x="0" y="0"/>
            <a:ext cx="18288000" cy="10287000"/>
          </a:xfrm>
          <a:prstGeom prst="rect">
            <a:avLst/>
          </a:prstGeom>
          <a:noFill/>
          <a:ln>
            <a:noFill/>
          </a:ln>
        </p:spPr>
      </p:pic>
      <p:pic>
        <p:nvPicPr>
          <p:cNvPr id="169" name="Google Shape;169;p11"/>
          <p:cNvPicPr preferRelativeResize="0"/>
          <p:nvPr/>
        </p:nvPicPr>
        <p:blipFill rotWithShape="1">
          <a:blip r:embed="rId4">
            <a:alphaModFix/>
          </a:blip>
          <a:srcRect b="0" l="0" r="0" t="0"/>
          <a:stretch/>
        </p:blipFill>
        <p:spPr>
          <a:xfrm>
            <a:off x="6234913" y="7596832"/>
            <a:ext cx="2318436" cy="2690168"/>
          </a:xfrm>
          <a:prstGeom prst="rect">
            <a:avLst/>
          </a:prstGeom>
          <a:noFill/>
          <a:ln>
            <a:noFill/>
          </a:ln>
        </p:spPr>
      </p:pic>
      <p:pic>
        <p:nvPicPr>
          <p:cNvPr id="170" name="Google Shape;170;p11"/>
          <p:cNvPicPr preferRelativeResize="0"/>
          <p:nvPr/>
        </p:nvPicPr>
        <p:blipFill rotWithShape="1">
          <a:blip r:embed="rId4">
            <a:alphaModFix/>
          </a:blip>
          <a:srcRect b="0" l="0" r="0" t="0"/>
          <a:stretch/>
        </p:blipFill>
        <p:spPr>
          <a:xfrm flipH="1">
            <a:off x="14940864" y="7596832"/>
            <a:ext cx="2318436" cy="2690168"/>
          </a:xfrm>
          <a:prstGeom prst="rect">
            <a:avLst/>
          </a:prstGeom>
          <a:noFill/>
          <a:ln>
            <a:noFill/>
          </a:ln>
        </p:spPr>
      </p:pic>
      <p:pic>
        <p:nvPicPr>
          <p:cNvPr id="171" name="Google Shape;171;p11"/>
          <p:cNvPicPr preferRelativeResize="0"/>
          <p:nvPr/>
        </p:nvPicPr>
        <p:blipFill rotWithShape="1">
          <a:blip r:embed="rId5">
            <a:alphaModFix/>
          </a:blip>
          <a:srcRect b="0" l="360" r="0" t="0"/>
          <a:stretch/>
        </p:blipFill>
        <p:spPr>
          <a:xfrm>
            <a:off x="4938579" y="0"/>
            <a:ext cx="13349421" cy="7245918"/>
          </a:xfrm>
          <a:prstGeom prst="rect">
            <a:avLst/>
          </a:prstGeom>
          <a:noFill/>
          <a:ln>
            <a:noFill/>
          </a:ln>
        </p:spPr>
      </p:pic>
      <p:sp>
        <p:nvSpPr>
          <p:cNvPr id="172" name="Google Shape;172;p11"/>
          <p:cNvSpPr txBox="1"/>
          <p:nvPr/>
        </p:nvSpPr>
        <p:spPr>
          <a:xfrm>
            <a:off x="0" y="895719"/>
            <a:ext cx="5086751" cy="1080767"/>
          </a:xfrm>
          <a:prstGeom prst="rect">
            <a:avLst/>
          </a:prstGeom>
          <a:noFill/>
          <a:ln>
            <a:noFill/>
          </a:ln>
        </p:spPr>
        <p:txBody>
          <a:bodyPr anchorCtr="0" anchor="t" bIns="0" lIns="0" spcFirstLastPara="1" rIns="0" wrap="square" tIns="0">
            <a:spAutoFit/>
          </a:bodyPr>
          <a:lstStyle/>
          <a:p>
            <a:pPr indent="0" lvl="0" marL="0" marR="0" rtl="0" algn="ctr">
              <a:lnSpc>
                <a:spcPct val="93999"/>
              </a:lnSpc>
              <a:spcBef>
                <a:spcPts val="0"/>
              </a:spcBef>
              <a:spcAft>
                <a:spcPts val="0"/>
              </a:spcAft>
              <a:buNone/>
            </a:pPr>
            <a:r>
              <a:rPr b="0" i="0" lang="en-US" sz="8499" u="none" cap="none" strike="noStrike">
                <a:solidFill>
                  <a:srgbClr val="FF001B"/>
                </a:solidFill>
                <a:latin typeface="Arial"/>
                <a:ea typeface="Arial"/>
                <a:cs typeface="Arial"/>
                <a:sym typeface="Arial"/>
              </a:rPr>
              <a:t>REWARD</a:t>
            </a:r>
            <a:endParaRPr/>
          </a:p>
        </p:txBody>
      </p:sp>
      <p:sp>
        <p:nvSpPr>
          <p:cNvPr id="173" name="Google Shape;173;p11"/>
          <p:cNvSpPr txBox="1"/>
          <p:nvPr/>
        </p:nvSpPr>
        <p:spPr>
          <a:xfrm>
            <a:off x="0" y="2770261"/>
            <a:ext cx="4938579" cy="5981065"/>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al"/>
                <a:ea typeface="Arial"/>
                <a:cs typeface="Arial"/>
                <a:sym typeface="Arial"/>
              </a:rPr>
              <a:t>Users can redeem their rewards on this page.</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Arial"/>
              <a:ea typeface="Arial"/>
              <a:cs typeface="Arial"/>
              <a:sym typeface="Arial"/>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Arial"/>
                <a:ea typeface="Arial"/>
                <a:cs typeface="Arial"/>
                <a:sym typeface="Arial"/>
              </a:rPr>
              <a:t>Rewards can be claimed using the points that users can earn by submitting reviews for different hotels.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2"/>
          <p:cNvPicPr preferRelativeResize="0"/>
          <p:nvPr/>
        </p:nvPicPr>
        <p:blipFill rotWithShape="1">
          <a:blip r:embed="rId3">
            <a:alphaModFix/>
          </a:blip>
          <a:srcRect b="7786" l="0" r="0" t="7786"/>
          <a:stretch/>
        </p:blipFill>
        <p:spPr>
          <a:xfrm>
            <a:off x="0" y="0"/>
            <a:ext cx="18288000" cy="10287000"/>
          </a:xfrm>
          <a:prstGeom prst="rect">
            <a:avLst/>
          </a:prstGeom>
          <a:noFill/>
          <a:ln>
            <a:noFill/>
          </a:ln>
        </p:spPr>
      </p:pic>
      <p:pic>
        <p:nvPicPr>
          <p:cNvPr id="179" name="Google Shape;179;p12"/>
          <p:cNvPicPr preferRelativeResize="0"/>
          <p:nvPr/>
        </p:nvPicPr>
        <p:blipFill rotWithShape="1">
          <a:blip r:embed="rId4">
            <a:alphaModFix/>
          </a:blip>
          <a:srcRect b="6856" l="5424" r="0" t="0"/>
          <a:stretch/>
        </p:blipFill>
        <p:spPr>
          <a:xfrm>
            <a:off x="7903725" y="0"/>
            <a:ext cx="10384276" cy="4361325"/>
          </a:xfrm>
          <a:prstGeom prst="rect">
            <a:avLst/>
          </a:prstGeom>
          <a:noFill/>
          <a:ln>
            <a:noFill/>
          </a:ln>
        </p:spPr>
      </p:pic>
      <p:pic>
        <p:nvPicPr>
          <p:cNvPr id="180" name="Google Shape;180;p12"/>
          <p:cNvPicPr preferRelativeResize="0"/>
          <p:nvPr/>
        </p:nvPicPr>
        <p:blipFill rotWithShape="1">
          <a:blip r:embed="rId5">
            <a:alphaModFix/>
          </a:blip>
          <a:srcRect b="16905" l="0" r="0" t="0"/>
          <a:stretch/>
        </p:blipFill>
        <p:spPr>
          <a:xfrm>
            <a:off x="6212950" y="7546925"/>
            <a:ext cx="12075049" cy="2740075"/>
          </a:xfrm>
          <a:prstGeom prst="rect">
            <a:avLst/>
          </a:prstGeom>
          <a:noFill/>
          <a:ln>
            <a:noFill/>
          </a:ln>
        </p:spPr>
      </p:pic>
      <p:pic>
        <p:nvPicPr>
          <p:cNvPr id="181" name="Google Shape;181;p12"/>
          <p:cNvPicPr preferRelativeResize="0"/>
          <p:nvPr/>
        </p:nvPicPr>
        <p:blipFill rotWithShape="1">
          <a:blip r:embed="rId6">
            <a:alphaModFix/>
          </a:blip>
          <a:srcRect b="0" l="0" r="0" t="0"/>
          <a:stretch/>
        </p:blipFill>
        <p:spPr>
          <a:xfrm>
            <a:off x="8821375" y="4745488"/>
            <a:ext cx="7405600" cy="2417275"/>
          </a:xfrm>
          <a:prstGeom prst="rect">
            <a:avLst/>
          </a:prstGeom>
          <a:noFill/>
          <a:ln>
            <a:noFill/>
          </a:ln>
        </p:spPr>
      </p:pic>
      <p:sp>
        <p:nvSpPr>
          <p:cNvPr id="182" name="Google Shape;182;p12"/>
          <p:cNvSpPr txBox="1"/>
          <p:nvPr/>
        </p:nvSpPr>
        <p:spPr>
          <a:xfrm>
            <a:off x="498128" y="212728"/>
            <a:ext cx="7405600" cy="14604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500" u="none" cap="none" strike="noStrike">
                <a:solidFill>
                  <a:srgbClr val="599636"/>
                </a:solidFill>
                <a:latin typeface="Arial"/>
                <a:ea typeface="Arial"/>
                <a:cs typeface="Arial"/>
                <a:sym typeface="Arial"/>
              </a:rPr>
              <a:t>DATABASE</a:t>
            </a:r>
            <a:endParaRPr/>
          </a:p>
        </p:txBody>
      </p:sp>
      <p:grpSp>
        <p:nvGrpSpPr>
          <p:cNvPr id="183" name="Google Shape;183;p12"/>
          <p:cNvGrpSpPr/>
          <p:nvPr/>
        </p:nvGrpSpPr>
        <p:grpSpPr>
          <a:xfrm>
            <a:off x="763414" y="1716726"/>
            <a:ext cx="6875417" cy="5830199"/>
            <a:chOff x="0" y="-57148"/>
            <a:chExt cx="1810809" cy="1535525"/>
          </a:xfrm>
        </p:grpSpPr>
        <p:sp>
          <p:nvSpPr>
            <p:cNvPr id="184" name="Google Shape;184;p12"/>
            <p:cNvSpPr/>
            <p:nvPr/>
          </p:nvSpPr>
          <p:spPr>
            <a:xfrm>
              <a:off x="0" y="0"/>
              <a:ext cx="1810707" cy="1478377"/>
            </a:xfrm>
            <a:custGeom>
              <a:rect b="b" l="l" r="r" t="t"/>
              <a:pathLst>
                <a:path extrusionOk="0" h="1478377" w="1810707">
                  <a:moveTo>
                    <a:pt x="57431" y="0"/>
                  </a:moveTo>
                  <a:lnTo>
                    <a:pt x="1753276" y="0"/>
                  </a:lnTo>
                  <a:cubicBezTo>
                    <a:pt x="1784994" y="0"/>
                    <a:pt x="1810707" y="25713"/>
                    <a:pt x="1810707" y="57431"/>
                  </a:cubicBezTo>
                  <a:lnTo>
                    <a:pt x="1810707" y="1420947"/>
                  </a:lnTo>
                  <a:cubicBezTo>
                    <a:pt x="1810707" y="1436178"/>
                    <a:pt x="1804656" y="1450786"/>
                    <a:pt x="1793886" y="1461556"/>
                  </a:cubicBezTo>
                  <a:cubicBezTo>
                    <a:pt x="1783116" y="1472327"/>
                    <a:pt x="1768508" y="1478377"/>
                    <a:pt x="1753276" y="1478377"/>
                  </a:cubicBezTo>
                  <a:lnTo>
                    <a:pt x="57431" y="1478377"/>
                  </a:lnTo>
                  <a:cubicBezTo>
                    <a:pt x="25713" y="1478377"/>
                    <a:pt x="0" y="1452665"/>
                    <a:pt x="0" y="1420947"/>
                  </a:cubicBezTo>
                  <a:lnTo>
                    <a:pt x="0" y="57431"/>
                  </a:lnTo>
                  <a:cubicBezTo>
                    <a:pt x="0" y="25713"/>
                    <a:pt x="25713" y="0"/>
                    <a:pt x="57431"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txBox="1"/>
            <p:nvPr/>
          </p:nvSpPr>
          <p:spPr>
            <a:xfrm>
              <a:off x="9" y="-57148"/>
              <a:ext cx="1810800" cy="1535400"/>
            </a:xfrm>
            <a:prstGeom prst="rect">
              <a:avLst/>
            </a:prstGeom>
            <a:noFill/>
            <a:ln>
              <a:noFill/>
            </a:ln>
          </p:spPr>
          <p:txBody>
            <a:bodyPr anchorCtr="0" anchor="ctr" bIns="50800" lIns="50800" spcFirstLastPara="1" rIns="50800" wrap="square" tIns="50800">
              <a:noAutofit/>
            </a:bodyPr>
            <a:lstStyle/>
            <a:p>
              <a:pPr indent="0" lvl="0" marL="0" marR="0" rtl="0" algn="l">
                <a:lnSpc>
                  <a:spcPct val="21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02256" lvl="1" marL="604511" marR="0" rtl="0" algn="l">
                <a:lnSpc>
                  <a:spcPct val="140014"/>
                </a:lnSpc>
                <a:spcBef>
                  <a:spcPts val="0"/>
                </a:spcBef>
                <a:spcAft>
                  <a:spcPts val="0"/>
                </a:spcAft>
                <a:buClr>
                  <a:srgbClr val="000000"/>
                </a:buClr>
                <a:buSzPts val="2799"/>
                <a:buFont typeface="Arial"/>
                <a:buChar char="•"/>
              </a:pPr>
              <a:r>
                <a:rPr b="0" i="0" lang="en-US" sz="2799" u="none" cap="none" strike="noStrike">
                  <a:solidFill>
                    <a:srgbClr val="000000"/>
                  </a:solidFill>
                  <a:latin typeface="Open Sans"/>
                  <a:ea typeface="Open Sans"/>
                  <a:cs typeface="Open Sans"/>
                  <a:sym typeface="Open Sans"/>
                </a:rPr>
                <a:t>MongoDB Compass is used for managing database.</a:t>
              </a:r>
              <a:endParaRPr/>
            </a:p>
            <a:p>
              <a:pPr indent="0" lvl="0" marL="0" marR="0" rtl="0" algn="l">
                <a:lnSpc>
                  <a:spcPct val="140014"/>
                </a:lnSpc>
                <a:spcBef>
                  <a:spcPts val="0"/>
                </a:spcBef>
                <a:spcAft>
                  <a:spcPts val="0"/>
                </a:spcAft>
                <a:buNone/>
              </a:pPr>
              <a:r>
                <a:t/>
              </a:r>
              <a:endParaRPr b="0" i="0" sz="2799" u="none" cap="none" strike="noStrike">
                <a:solidFill>
                  <a:srgbClr val="000000"/>
                </a:solidFill>
                <a:latin typeface="Open Sans"/>
                <a:ea typeface="Open Sans"/>
                <a:cs typeface="Open Sans"/>
                <a:sym typeface="Open Sans"/>
              </a:endParaRPr>
            </a:p>
            <a:p>
              <a:pPr indent="-302256" lvl="1" marL="604511" marR="0" rtl="0" algn="l">
                <a:lnSpc>
                  <a:spcPct val="140014"/>
                </a:lnSpc>
                <a:spcBef>
                  <a:spcPts val="0"/>
                </a:spcBef>
                <a:spcAft>
                  <a:spcPts val="0"/>
                </a:spcAft>
                <a:buClr>
                  <a:srgbClr val="000000"/>
                </a:buClr>
                <a:buSzPts val="2799"/>
                <a:buFont typeface="Arial"/>
                <a:buChar char="•"/>
              </a:pPr>
              <a:r>
                <a:rPr b="0" i="0" lang="en-US" sz="2799" u="none" cap="none" strike="noStrike">
                  <a:solidFill>
                    <a:srgbClr val="000000"/>
                  </a:solidFill>
                  <a:latin typeface="Open Sans"/>
                  <a:ea typeface="Open Sans"/>
                  <a:cs typeface="Open Sans"/>
                  <a:sym typeface="Open Sans"/>
                </a:rPr>
                <a:t>It also stores the information of hotels, their reviews, users and stores sessions.</a:t>
              </a:r>
              <a:endParaRPr/>
            </a:p>
            <a:p>
              <a:pPr indent="0" lvl="0" marL="0" marR="0" rtl="0" algn="l">
                <a:lnSpc>
                  <a:spcPct val="140014"/>
                </a:lnSpc>
                <a:spcBef>
                  <a:spcPts val="0"/>
                </a:spcBef>
                <a:spcAft>
                  <a:spcPts val="0"/>
                </a:spcAft>
                <a:buNone/>
              </a:pPr>
              <a:r>
                <a:t/>
              </a:r>
              <a:endParaRPr b="0" i="0" sz="2799" u="none" cap="none" strike="noStrike">
                <a:solidFill>
                  <a:srgbClr val="000000"/>
                </a:solidFill>
                <a:latin typeface="Open Sans"/>
                <a:ea typeface="Open Sans"/>
                <a:cs typeface="Open Sans"/>
                <a:sym typeface="Open Sans"/>
              </a:endParaRPr>
            </a:p>
            <a:p>
              <a:pPr indent="-302256" lvl="1" marL="604511" marR="0" rtl="0" algn="l">
                <a:lnSpc>
                  <a:spcPct val="140014"/>
                </a:lnSpc>
                <a:spcBef>
                  <a:spcPts val="0"/>
                </a:spcBef>
                <a:spcAft>
                  <a:spcPts val="0"/>
                </a:spcAft>
                <a:buClr>
                  <a:srgbClr val="000000"/>
                </a:buClr>
                <a:buSzPts val="2799"/>
                <a:buFont typeface="Arial"/>
                <a:buChar char="•"/>
              </a:pPr>
              <a:r>
                <a:rPr b="0" i="0" lang="en-US" sz="2799" u="none" cap="none" strike="noStrike">
                  <a:solidFill>
                    <a:srgbClr val="000000"/>
                  </a:solidFill>
                  <a:latin typeface="Open Sans"/>
                  <a:ea typeface="Open Sans"/>
                  <a:cs typeface="Open Sans"/>
                  <a:sym typeface="Open Sans"/>
                </a:rPr>
                <a:t>It will store the data of the user and will use it for authentication.</a:t>
              </a:r>
              <a:endParaRPr/>
            </a:p>
            <a:p>
              <a:pPr indent="0" lvl="0" marL="0" marR="0" rtl="0" algn="l">
                <a:lnSpc>
                  <a:spcPct val="140014"/>
                </a:lnSpc>
                <a:spcBef>
                  <a:spcPts val="0"/>
                </a:spcBef>
                <a:spcAft>
                  <a:spcPts val="0"/>
                </a:spcAft>
                <a:buNone/>
              </a:pPr>
              <a:r>
                <a:t/>
              </a:r>
              <a:endParaRPr b="0" i="0" sz="2799" u="none" cap="none" strike="noStrike">
                <a:solidFill>
                  <a:srgbClr val="000000"/>
                </a:solidFill>
                <a:latin typeface="Open Sans"/>
                <a:ea typeface="Open Sans"/>
                <a:cs typeface="Open Sans"/>
                <a:sym typeface="Open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2"/>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90" name="Google Shape;90;p2"/>
          <p:cNvSpPr/>
          <p:nvPr/>
        </p:nvSpPr>
        <p:spPr>
          <a:xfrm>
            <a:off x="0" y="4226554"/>
            <a:ext cx="10496190" cy="6060444"/>
          </a:xfrm>
          <a:custGeom>
            <a:rect b="b" l="l" r="r" t="t"/>
            <a:pathLst>
              <a:path extrusionOk="0" h="2753384" w="4768634">
                <a:moveTo>
                  <a:pt x="0" y="0"/>
                </a:moveTo>
                <a:lnTo>
                  <a:pt x="4768634" y="0"/>
                </a:lnTo>
                <a:lnTo>
                  <a:pt x="4768634" y="2753384"/>
                </a:lnTo>
                <a:lnTo>
                  <a:pt x="0" y="2753384"/>
                </a:lnTo>
                <a:close/>
              </a:path>
            </a:pathLst>
          </a:custGeom>
          <a:solidFill>
            <a:srgbClr val="20252F"/>
          </a:solidFill>
          <a:ln>
            <a:noFill/>
          </a:ln>
        </p:spPr>
      </p:sp>
      <p:pic>
        <p:nvPicPr>
          <p:cNvPr id="91" name="Google Shape;91;p2"/>
          <p:cNvPicPr preferRelativeResize="0"/>
          <p:nvPr/>
        </p:nvPicPr>
        <p:blipFill rotWithShape="1">
          <a:blip r:embed="rId4">
            <a:alphaModFix/>
          </a:blip>
          <a:srcRect b="0" l="0" r="0" t="0"/>
          <a:stretch/>
        </p:blipFill>
        <p:spPr>
          <a:xfrm>
            <a:off x="10496190" y="51259"/>
            <a:ext cx="7791810" cy="7607640"/>
          </a:xfrm>
          <a:prstGeom prst="rect">
            <a:avLst/>
          </a:prstGeom>
          <a:noFill/>
          <a:ln>
            <a:noFill/>
          </a:ln>
        </p:spPr>
      </p:pic>
      <p:pic>
        <p:nvPicPr>
          <p:cNvPr id="92" name="Google Shape;92;p2"/>
          <p:cNvPicPr preferRelativeResize="0"/>
          <p:nvPr/>
        </p:nvPicPr>
        <p:blipFill rotWithShape="1">
          <a:blip r:embed="rId5">
            <a:alphaModFix/>
          </a:blip>
          <a:srcRect b="0" l="0" r="0" t="0"/>
          <a:stretch/>
        </p:blipFill>
        <p:spPr>
          <a:xfrm>
            <a:off x="10836134" y="7825133"/>
            <a:ext cx="7111923" cy="2279371"/>
          </a:xfrm>
          <a:prstGeom prst="rect">
            <a:avLst/>
          </a:prstGeom>
          <a:noFill/>
          <a:ln>
            <a:noFill/>
          </a:ln>
        </p:spPr>
      </p:pic>
      <p:pic>
        <p:nvPicPr>
          <p:cNvPr id="93" name="Google Shape;93;p2"/>
          <p:cNvPicPr preferRelativeResize="0"/>
          <p:nvPr/>
        </p:nvPicPr>
        <p:blipFill rotWithShape="1">
          <a:blip r:embed="rId6">
            <a:alphaModFix/>
          </a:blip>
          <a:srcRect b="0" l="0" r="0" t="0"/>
          <a:stretch/>
        </p:blipFill>
        <p:spPr>
          <a:xfrm>
            <a:off x="3245292" y="2007451"/>
            <a:ext cx="3016535" cy="1847628"/>
          </a:xfrm>
          <a:prstGeom prst="rect">
            <a:avLst/>
          </a:prstGeom>
          <a:noFill/>
          <a:ln>
            <a:noFill/>
          </a:ln>
        </p:spPr>
      </p:pic>
      <p:sp>
        <p:nvSpPr>
          <p:cNvPr id="94" name="Google Shape;94;p2"/>
          <p:cNvSpPr txBox="1"/>
          <p:nvPr/>
        </p:nvSpPr>
        <p:spPr>
          <a:xfrm>
            <a:off x="308588" y="6198041"/>
            <a:ext cx="4982104" cy="671033"/>
          </a:xfrm>
          <a:prstGeom prst="rect">
            <a:avLst/>
          </a:prstGeom>
          <a:noFill/>
          <a:ln>
            <a:noFill/>
          </a:ln>
        </p:spPr>
        <p:txBody>
          <a:bodyPr anchorCtr="0" anchor="t" bIns="0" lIns="0" spcFirstLastPara="1" rIns="0" wrap="square" tIns="0">
            <a:spAutoFit/>
          </a:bodyPr>
          <a:lstStyle/>
          <a:p>
            <a:pPr indent="0" lvl="0" marL="0" marR="0" rtl="0" algn="l">
              <a:lnSpc>
                <a:spcPct val="128018"/>
              </a:lnSpc>
              <a:spcBef>
                <a:spcPts val="0"/>
              </a:spcBef>
              <a:spcAft>
                <a:spcPts val="0"/>
              </a:spcAft>
              <a:buNone/>
            </a:pPr>
            <a:r>
              <a:rPr b="0" i="0" lang="en-US" sz="4265" u="none" cap="none" strike="noStrike">
                <a:solidFill>
                  <a:srgbClr val="FFFFFF"/>
                </a:solidFill>
                <a:latin typeface="Open Sans"/>
                <a:ea typeface="Open Sans"/>
                <a:cs typeface="Open Sans"/>
                <a:sym typeface="Open Sans"/>
              </a:rPr>
              <a:t>SUMBMITTED BY:</a:t>
            </a:r>
            <a:endParaRPr/>
          </a:p>
        </p:txBody>
      </p:sp>
      <p:sp>
        <p:nvSpPr>
          <p:cNvPr id="95" name="Google Shape;95;p2"/>
          <p:cNvSpPr txBox="1"/>
          <p:nvPr/>
        </p:nvSpPr>
        <p:spPr>
          <a:xfrm>
            <a:off x="308588" y="4482753"/>
            <a:ext cx="2936704" cy="671452"/>
          </a:xfrm>
          <a:prstGeom prst="rect">
            <a:avLst/>
          </a:prstGeom>
          <a:noFill/>
          <a:ln>
            <a:noFill/>
          </a:ln>
        </p:spPr>
        <p:txBody>
          <a:bodyPr anchorCtr="0" anchor="t" bIns="0" lIns="0" spcFirstLastPara="1" rIns="0" wrap="square" tIns="0">
            <a:spAutoFit/>
          </a:bodyPr>
          <a:lstStyle/>
          <a:p>
            <a:pPr indent="0" lvl="0" marL="0" marR="0" rtl="0" algn="l">
              <a:lnSpc>
                <a:spcPct val="128006"/>
              </a:lnSpc>
              <a:spcBef>
                <a:spcPts val="0"/>
              </a:spcBef>
              <a:spcAft>
                <a:spcPts val="0"/>
              </a:spcAft>
              <a:buNone/>
            </a:pPr>
            <a:r>
              <a:rPr b="0" i="0" lang="en-US" sz="4224" u="none" cap="none" strike="noStrike">
                <a:solidFill>
                  <a:srgbClr val="FFFFFF"/>
                </a:solidFill>
                <a:latin typeface="Open Sans"/>
                <a:ea typeface="Open Sans"/>
                <a:cs typeface="Open Sans"/>
                <a:sym typeface="Open Sans"/>
              </a:rPr>
              <a:t>MENTOR:</a:t>
            </a:r>
            <a:endParaRPr/>
          </a:p>
        </p:txBody>
      </p:sp>
      <p:sp>
        <p:nvSpPr>
          <p:cNvPr id="96" name="Google Shape;96;p2"/>
          <p:cNvSpPr txBox="1"/>
          <p:nvPr/>
        </p:nvSpPr>
        <p:spPr>
          <a:xfrm>
            <a:off x="308588" y="5281668"/>
            <a:ext cx="6897516" cy="621098"/>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3672" u="none" cap="none" strike="noStrike">
                <a:solidFill>
                  <a:srgbClr val="C2BFBF"/>
                </a:solidFill>
                <a:latin typeface="Open Sans"/>
                <a:ea typeface="Open Sans"/>
                <a:cs typeface="Open Sans"/>
                <a:sym typeface="Open Sans"/>
              </a:rPr>
              <a:t>Mr. Bhanu Kapoor</a:t>
            </a:r>
            <a:endParaRPr/>
          </a:p>
        </p:txBody>
      </p:sp>
      <p:sp>
        <p:nvSpPr>
          <p:cNvPr id="97" name="Google Shape;97;p2"/>
          <p:cNvSpPr txBox="1"/>
          <p:nvPr/>
        </p:nvSpPr>
        <p:spPr>
          <a:xfrm>
            <a:off x="308588" y="7127952"/>
            <a:ext cx="7398267" cy="2563718"/>
          </a:xfrm>
          <a:prstGeom prst="rect">
            <a:avLst/>
          </a:prstGeom>
          <a:noFill/>
          <a:ln>
            <a:noFill/>
          </a:ln>
        </p:spPr>
        <p:txBody>
          <a:bodyPr anchorCtr="0" anchor="t" bIns="0" lIns="0" spcFirstLastPara="1" rIns="0" wrap="square" tIns="0">
            <a:spAutoFit/>
          </a:bodyPr>
          <a:lstStyle/>
          <a:p>
            <a:pPr indent="0" lvl="0" marL="0" marR="0" rtl="0" algn="just">
              <a:lnSpc>
                <a:spcPct val="139989"/>
              </a:lnSpc>
              <a:spcBef>
                <a:spcPts val="0"/>
              </a:spcBef>
              <a:spcAft>
                <a:spcPts val="0"/>
              </a:spcAft>
              <a:buNone/>
            </a:pPr>
            <a:r>
              <a:rPr b="0" i="0" lang="en-US" sz="3691" u="none" cap="none" strike="noStrike">
                <a:solidFill>
                  <a:srgbClr val="C2BFBF"/>
                </a:solidFill>
                <a:latin typeface="Open Sans"/>
                <a:ea typeface="Open Sans"/>
                <a:cs typeface="Open Sans"/>
                <a:sym typeface="Open Sans"/>
              </a:rPr>
              <a:t>Khushal Agarwal ( 201500340 )</a:t>
            </a:r>
            <a:endParaRPr/>
          </a:p>
          <a:p>
            <a:pPr indent="0" lvl="0" marL="0" marR="0" rtl="0" algn="just">
              <a:lnSpc>
                <a:spcPct val="139989"/>
              </a:lnSpc>
              <a:spcBef>
                <a:spcPts val="0"/>
              </a:spcBef>
              <a:spcAft>
                <a:spcPts val="0"/>
              </a:spcAft>
              <a:buNone/>
            </a:pPr>
            <a:r>
              <a:rPr b="0" i="0" lang="en-US" sz="3691" u="none" cap="none" strike="noStrike">
                <a:solidFill>
                  <a:srgbClr val="C2BFBF"/>
                </a:solidFill>
                <a:latin typeface="Open Sans"/>
                <a:ea typeface="Open Sans"/>
                <a:cs typeface="Open Sans"/>
                <a:sym typeface="Open Sans"/>
              </a:rPr>
              <a:t>Kalyani Agarwal ( 201500324 )</a:t>
            </a:r>
            <a:endParaRPr/>
          </a:p>
          <a:p>
            <a:pPr indent="0" lvl="0" marL="0" marR="0" rtl="0" algn="just">
              <a:lnSpc>
                <a:spcPct val="139989"/>
              </a:lnSpc>
              <a:spcBef>
                <a:spcPts val="0"/>
              </a:spcBef>
              <a:spcAft>
                <a:spcPts val="0"/>
              </a:spcAft>
              <a:buNone/>
            </a:pPr>
            <a:r>
              <a:rPr b="0" i="0" lang="en-US" sz="3691" u="none" cap="none" strike="noStrike">
                <a:solidFill>
                  <a:srgbClr val="C2BFBF"/>
                </a:solidFill>
                <a:latin typeface="Open Sans"/>
                <a:ea typeface="Open Sans"/>
                <a:cs typeface="Open Sans"/>
                <a:sym typeface="Open Sans"/>
              </a:rPr>
              <a:t>Tanmay Goyal ( 201500738 )</a:t>
            </a:r>
            <a:endParaRPr/>
          </a:p>
          <a:p>
            <a:pPr indent="0" lvl="0" marL="0" marR="0" rtl="0" algn="just">
              <a:lnSpc>
                <a:spcPct val="139989"/>
              </a:lnSpc>
              <a:spcBef>
                <a:spcPts val="0"/>
              </a:spcBef>
              <a:spcAft>
                <a:spcPts val="0"/>
              </a:spcAft>
              <a:buNone/>
            </a:pPr>
            <a:r>
              <a:rPr b="0" i="0" lang="en-US" sz="3691" u="none" cap="none" strike="noStrike">
                <a:solidFill>
                  <a:srgbClr val="C2BFBF"/>
                </a:solidFill>
                <a:latin typeface="Open Sans"/>
                <a:ea typeface="Open Sans"/>
                <a:cs typeface="Open Sans"/>
                <a:sym typeface="Open Sans"/>
              </a:rPr>
              <a:t>Yuvraj Soni ( 201500837 )</a:t>
            </a:r>
            <a:endParaRPr/>
          </a:p>
        </p:txBody>
      </p:sp>
      <p:sp>
        <p:nvSpPr>
          <p:cNvPr id="98" name="Google Shape;98;p2"/>
          <p:cNvSpPr txBox="1"/>
          <p:nvPr/>
        </p:nvSpPr>
        <p:spPr>
          <a:xfrm>
            <a:off x="1467696" y="268292"/>
            <a:ext cx="6345734" cy="136841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8000" u="none" cap="none" strike="noStrike">
                <a:solidFill>
                  <a:srgbClr val="FFFFFF"/>
                </a:solidFill>
                <a:latin typeface="Open Sans"/>
                <a:ea typeface="Open Sans"/>
                <a:cs typeface="Open Sans"/>
                <a:sym typeface="Open Sans"/>
              </a:rPr>
              <a:t>ABOUT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3"/>
          <p:cNvPicPr preferRelativeResize="0"/>
          <p:nvPr/>
        </p:nvPicPr>
        <p:blipFill rotWithShape="1">
          <a:blip r:embed="rId3">
            <a:alphaModFix/>
          </a:blip>
          <a:srcRect b="9609" l="0" r="0" t="5961"/>
          <a:stretch/>
        </p:blipFill>
        <p:spPr>
          <a:xfrm>
            <a:off x="0" y="0"/>
            <a:ext cx="18288000" cy="10287000"/>
          </a:xfrm>
          <a:prstGeom prst="rect">
            <a:avLst/>
          </a:prstGeom>
          <a:noFill/>
          <a:ln>
            <a:noFill/>
          </a:ln>
        </p:spPr>
      </p:pic>
      <p:grpSp>
        <p:nvGrpSpPr>
          <p:cNvPr id="104" name="Google Shape;104;p3"/>
          <p:cNvGrpSpPr/>
          <p:nvPr/>
        </p:nvGrpSpPr>
        <p:grpSpPr>
          <a:xfrm>
            <a:off x="1028700" y="1642726"/>
            <a:ext cx="16230600" cy="7615772"/>
            <a:chOff x="0" y="-47625"/>
            <a:chExt cx="4274726" cy="2005800"/>
          </a:xfrm>
        </p:grpSpPr>
        <p:sp>
          <p:nvSpPr>
            <p:cNvPr id="105" name="Google Shape;105;p3"/>
            <p:cNvSpPr/>
            <p:nvPr/>
          </p:nvSpPr>
          <p:spPr>
            <a:xfrm>
              <a:off x="0" y="0"/>
              <a:ext cx="4274726" cy="1958123"/>
            </a:xfrm>
            <a:custGeom>
              <a:rect b="b" l="l" r="r" t="t"/>
              <a:pathLst>
                <a:path extrusionOk="0" h="1958123" w="4274726">
                  <a:moveTo>
                    <a:pt x="24327" y="0"/>
                  </a:moveTo>
                  <a:lnTo>
                    <a:pt x="4250399" y="0"/>
                  </a:lnTo>
                  <a:cubicBezTo>
                    <a:pt x="4263834" y="0"/>
                    <a:pt x="4274726" y="10891"/>
                    <a:pt x="4274726" y="24327"/>
                  </a:cubicBezTo>
                  <a:lnTo>
                    <a:pt x="4274726" y="1933796"/>
                  </a:lnTo>
                  <a:cubicBezTo>
                    <a:pt x="4274726" y="1947232"/>
                    <a:pt x="4263834" y="1958123"/>
                    <a:pt x="4250399" y="1958123"/>
                  </a:cubicBezTo>
                  <a:lnTo>
                    <a:pt x="24327" y="1958123"/>
                  </a:lnTo>
                  <a:cubicBezTo>
                    <a:pt x="10891" y="1958123"/>
                    <a:pt x="0" y="1947232"/>
                    <a:pt x="0" y="1933796"/>
                  </a:cubicBezTo>
                  <a:lnTo>
                    <a:pt x="0" y="24327"/>
                  </a:lnTo>
                  <a:cubicBezTo>
                    <a:pt x="0" y="10891"/>
                    <a:pt x="10891" y="0"/>
                    <a:pt x="24327" y="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txBox="1"/>
            <p:nvPr/>
          </p:nvSpPr>
          <p:spPr>
            <a:xfrm>
              <a:off x="0" y="-47625"/>
              <a:ext cx="4274700" cy="200580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0" i="0" lang="en-US" sz="2999" u="none" cap="none" strike="noStrike">
                  <a:solidFill>
                    <a:srgbClr val="000000"/>
                  </a:solidFill>
                  <a:latin typeface="Open Sans"/>
                  <a:ea typeface="Open Sans"/>
                  <a:cs typeface="Open Sans"/>
                  <a:sym typeface="Open Sans"/>
                </a:rPr>
                <a:t>‘</a:t>
              </a:r>
              <a:r>
                <a:rPr b="1" i="0" lang="en-US" sz="2999" u="none" cap="none" strike="noStrike">
                  <a:solidFill>
                    <a:srgbClr val="000000"/>
                  </a:solidFill>
                  <a:latin typeface="Open Sans"/>
                  <a:ea typeface="Open Sans"/>
                  <a:cs typeface="Open Sans"/>
                  <a:sym typeface="Open Sans"/>
                </a:rPr>
                <a:t>Tripify</a:t>
              </a:r>
              <a:r>
                <a:rPr b="0" i="0" lang="en-US" sz="2999" u="none" cap="none" strike="noStrike">
                  <a:solidFill>
                    <a:srgbClr val="000000"/>
                  </a:solidFill>
                  <a:latin typeface="Open Sans"/>
                  <a:ea typeface="Open Sans"/>
                  <a:cs typeface="Open Sans"/>
                  <a:sym typeface="Open Sans"/>
                </a:rPr>
                <a:t>’ will play an essential role in making decisions like choosing a hotel. This system heavily relies on individuals voluntarily submitted reviews to build the reputation for nearby businesses. Unfortunately, the reviews expose user(s) private information such as visited places to the public and adversaries. Even worse, such location information is usually public because it is that the basic information of companies , and adversaries might be anyone starting from advertisement spammer to physical stalker. This website formalizes the privacy preserving problemin hotel review systems. The framework can preserve users’ location privacy in arbitrary local area and may maintain an honest utility for both the system and each user. We evaluate our framework towards real-world data traces. The results validate that the framework are able to do an honest performance.</a:t>
              </a:r>
              <a:endParaRPr/>
            </a:p>
          </p:txBody>
        </p:sp>
      </p:grpSp>
      <p:sp>
        <p:nvSpPr>
          <p:cNvPr id="107" name="Google Shape;107;p3"/>
          <p:cNvSpPr txBox="1"/>
          <p:nvPr/>
        </p:nvSpPr>
        <p:spPr>
          <a:xfrm>
            <a:off x="5675753" y="955507"/>
            <a:ext cx="6936494" cy="868045"/>
          </a:xfrm>
          <a:prstGeom prst="rect">
            <a:avLst/>
          </a:prstGeom>
          <a:noFill/>
          <a:ln>
            <a:noFill/>
          </a:ln>
        </p:spPr>
        <p:txBody>
          <a:bodyPr anchorCtr="0" anchor="t" bIns="0" lIns="0" spcFirstLastPara="1" rIns="0" wrap="square" tIns="0">
            <a:spAutoFit/>
          </a:bodyPr>
          <a:lstStyle/>
          <a:p>
            <a:pPr indent="0" lvl="0" marL="0" marR="0" rtl="0" algn="ctr">
              <a:lnSpc>
                <a:spcPct val="128000"/>
              </a:lnSpc>
              <a:spcBef>
                <a:spcPts val="0"/>
              </a:spcBef>
              <a:spcAft>
                <a:spcPts val="0"/>
              </a:spcAft>
              <a:buNone/>
            </a:pPr>
            <a:r>
              <a:rPr b="1" i="0" lang="en-US" sz="5500" u="none" cap="none" strike="noStrike">
                <a:solidFill>
                  <a:srgbClr val="000000"/>
                </a:solidFill>
                <a:latin typeface="Open Sans"/>
                <a:ea typeface="Open Sans"/>
                <a:cs typeface="Open Sans"/>
                <a:sym typeface="Open Sans"/>
              </a:rPr>
              <a:t>ABOUT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4"/>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pic>
        <p:nvPicPr>
          <p:cNvPr id="113" name="Google Shape;113;p4"/>
          <p:cNvPicPr preferRelativeResize="0"/>
          <p:nvPr/>
        </p:nvPicPr>
        <p:blipFill rotWithShape="1">
          <a:blip r:embed="rId4">
            <a:alphaModFix/>
          </a:blip>
          <a:srcRect b="0" l="995" r="0" t="0"/>
          <a:stretch/>
        </p:blipFill>
        <p:spPr>
          <a:xfrm>
            <a:off x="10933535" y="0"/>
            <a:ext cx="7354465" cy="10287000"/>
          </a:xfrm>
          <a:prstGeom prst="rect">
            <a:avLst/>
          </a:prstGeom>
          <a:noFill/>
          <a:ln>
            <a:noFill/>
          </a:ln>
        </p:spPr>
      </p:pic>
      <p:sp>
        <p:nvSpPr>
          <p:cNvPr id="114" name="Google Shape;114;p4"/>
          <p:cNvSpPr txBox="1"/>
          <p:nvPr/>
        </p:nvSpPr>
        <p:spPr>
          <a:xfrm>
            <a:off x="514350" y="1246705"/>
            <a:ext cx="9591371" cy="152405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0" i="0" lang="en-US" sz="8998" u="none" cap="none" strike="noStrike">
                <a:solidFill>
                  <a:srgbClr val="F1EBD0"/>
                </a:solidFill>
                <a:latin typeface="Open Sans"/>
                <a:ea typeface="Open Sans"/>
                <a:cs typeface="Open Sans"/>
                <a:sym typeface="Open Sans"/>
              </a:rPr>
              <a:t>Register Page</a:t>
            </a:r>
            <a:endParaRPr/>
          </a:p>
        </p:txBody>
      </p:sp>
      <p:sp>
        <p:nvSpPr>
          <p:cNvPr id="115" name="Google Shape;115;p4"/>
          <p:cNvSpPr txBox="1"/>
          <p:nvPr/>
        </p:nvSpPr>
        <p:spPr>
          <a:xfrm>
            <a:off x="0" y="3644475"/>
            <a:ext cx="10620000" cy="7332600"/>
          </a:xfrm>
          <a:prstGeom prst="rect">
            <a:avLst/>
          </a:prstGeom>
          <a:noFill/>
          <a:ln>
            <a:noFill/>
          </a:ln>
        </p:spPr>
        <p:txBody>
          <a:bodyPr anchorCtr="0" anchor="t" bIns="0" lIns="0" spcFirstLastPara="1" rIns="0" wrap="square" tIns="0">
            <a:spAutoFit/>
          </a:bodyPr>
          <a:lstStyle/>
          <a:p>
            <a:pPr indent="-378142" lvl="1" marL="756285" marR="0" rtl="0" algn="l">
              <a:lnSpc>
                <a:spcPct val="140034"/>
              </a:lnSpc>
              <a:spcBef>
                <a:spcPts val="0"/>
              </a:spcBef>
              <a:spcAft>
                <a:spcPts val="0"/>
              </a:spcAft>
              <a:buClr>
                <a:srgbClr val="FFFFFF"/>
              </a:buClr>
              <a:buSzPts val="3502"/>
              <a:buFont typeface="Arial"/>
              <a:buChar char="•"/>
            </a:pPr>
            <a:r>
              <a:rPr b="0" i="0" lang="en-US" sz="3502" u="none" cap="none" strike="noStrike">
                <a:solidFill>
                  <a:srgbClr val="FFFFFF"/>
                </a:solidFill>
                <a:latin typeface="Arial"/>
                <a:ea typeface="Arial"/>
                <a:cs typeface="Arial"/>
                <a:sym typeface="Arial"/>
              </a:rPr>
              <a:t>This registration page has fields like username,email, password and register button.</a:t>
            </a:r>
            <a:endParaRPr/>
          </a:p>
          <a:p>
            <a:pPr indent="0" lvl="0" marL="0" marR="0" rtl="0" algn="l">
              <a:lnSpc>
                <a:spcPct val="140034"/>
              </a:lnSpc>
              <a:spcBef>
                <a:spcPts val="0"/>
              </a:spcBef>
              <a:spcAft>
                <a:spcPts val="0"/>
              </a:spcAft>
              <a:buNone/>
            </a:pPr>
            <a:r>
              <a:t/>
            </a:r>
            <a:endParaRPr b="0" i="0" sz="3502" u="none" cap="none" strike="noStrike">
              <a:solidFill>
                <a:srgbClr val="FFFFFF"/>
              </a:solidFill>
              <a:latin typeface="Arial"/>
              <a:ea typeface="Arial"/>
              <a:cs typeface="Arial"/>
              <a:sym typeface="Arial"/>
            </a:endParaRPr>
          </a:p>
          <a:p>
            <a:pPr indent="-378142" lvl="1" marL="756285" marR="0" rtl="0" algn="l">
              <a:lnSpc>
                <a:spcPct val="140034"/>
              </a:lnSpc>
              <a:spcBef>
                <a:spcPts val="0"/>
              </a:spcBef>
              <a:spcAft>
                <a:spcPts val="0"/>
              </a:spcAft>
              <a:buClr>
                <a:srgbClr val="FFFFFF"/>
              </a:buClr>
              <a:buSzPts val="3502"/>
              <a:buFont typeface="Arial"/>
              <a:buChar char="•"/>
            </a:pPr>
            <a:r>
              <a:rPr b="0" i="0" lang="en-US" sz="3502" u="none" cap="none" strike="noStrike">
                <a:solidFill>
                  <a:srgbClr val="FFFFFF"/>
                </a:solidFill>
                <a:latin typeface="Arial"/>
                <a:ea typeface="Arial"/>
                <a:cs typeface="Arial"/>
                <a:sym typeface="Arial"/>
              </a:rPr>
              <a:t>Once the Register button is clicked, the user credentials will get stored &amp; redirected to home page.</a:t>
            </a:r>
            <a:endParaRPr/>
          </a:p>
          <a:p>
            <a:pPr indent="0" lvl="0" marL="0" marR="0" rtl="0" algn="l">
              <a:lnSpc>
                <a:spcPct val="140034"/>
              </a:lnSpc>
              <a:spcBef>
                <a:spcPts val="0"/>
              </a:spcBef>
              <a:spcAft>
                <a:spcPts val="0"/>
              </a:spcAft>
              <a:buNone/>
            </a:pPr>
            <a:r>
              <a:t/>
            </a:r>
            <a:endParaRPr b="0" i="0" sz="3502" u="none" cap="none" strike="noStrike">
              <a:solidFill>
                <a:srgbClr val="FFFFFF"/>
              </a:solidFill>
              <a:latin typeface="Arial"/>
              <a:ea typeface="Arial"/>
              <a:cs typeface="Arial"/>
              <a:sym typeface="Arial"/>
            </a:endParaRPr>
          </a:p>
          <a:p>
            <a:pPr indent="-378142" lvl="1" marL="756285" marR="0" rtl="0" algn="l">
              <a:lnSpc>
                <a:spcPct val="140034"/>
              </a:lnSpc>
              <a:spcBef>
                <a:spcPts val="0"/>
              </a:spcBef>
              <a:spcAft>
                <a:spcPts val="0"/>
              </a:spcAft>
              <a:buClr>
                <a:srgbClr val="FFFFFF"/>
              </a:buClr>
              <a:buSzPts val="3502"/>
              <a:buFont typeface="Arial"/>
              <a:buChar char="•"/>
            </a:pPr>
            <a:r>
              <a:rPr b="0" i="0" lang="en-US" sz="3502" u="none" cap="none" strike="noStrike">
                <a:solidFill>
                  <a:srgbClr val="FFFFFF"/>
                </a:solidFill>
                <a:latin typeface="Arial"/>
                <a:ea typeface="Arial"/>
                <a:cs typeface="Arial"/>
                <a:sym typeface="Arial"/>
              </a:rPr>
              <a:t>If the user has already an account then can simply sign in.</a:t>
            </a:r>
            <a:endParaRPr/>
          </a:p>
          <a:p>
            <a:pPr indent="0" lvl="0" marL="0" marR="0" rtl="0" algn="l">
              <a:lnSpc>
                <a:spcPct val="140034"/>
              </a:lnSpc>
              <a:spcBef>
                <a:spcPts val="0"/>
              </a:spcBef>
              <a:spcAft>
                <a:spcPts val="0"/>
              </a:spcAft>
              <a:buNone/>
            </a:pPr>
            <a:r>
              <a:t/>
            </a:r>
            <a:endParaRPr b="0" i="0" sz="3502"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pic>
        <p:nvPicPr>
          <p:cNvPr id="121" name="Google Shape;121;p5"/>
          <p:cNvPicPr preferRelativeResize="0"/>
          <p:nvPr/>
        </p:nvPicPr>
        <p:blipFill rotWithShape="1">
          <a:blip r:embed="rId4">
            <a:alphaModFix/>
          </a:blip>
          <a:srcRect b="0" l="0" r="0" t="0"/>
          <a:stretch/>
        </p:blipFill>
        <p:spPr>
          <a:xfrm>
            <a:off x="10126913" y="0"/>
            <a:ext cx="8161087" cy="10287000"/>
          </a:xfrm>
          <a:prstGeom prst="rect">
            <a:avLst/>
          </a:prstGeom>
          <a:noFill/>
          <a:ln>
            <a:noFill/>
          </a:ln>
        </p:spPr>
      </p:pic>
      <p:sp>
        <p:nvSpPr>
          <p:cNvPr id="122" name="Google Shape;122;p5"/>
          <p:cNvSpPr txBox="1"/>
          <p:nvPr/>
        </p:nvSpPr>
        <p:spPr>
          <a:xfrm>
            <a:off x="186870" y="4525632"/>
            <a:ext cx="9237272" cy="4387775"/>
          </a:xfrm>
          <a:prstGeom prst="rect">
            <a:avLst/>
          </a:prstGeom>
          <a:noFill/>
          <a:ln>
            <a:noFill/>
          </a:ln>
        </p:spPr>
        <p:txBody>
          <a:bodyPr anchorCtr="0" anchor="t" bIns="0" lIns="0" spcFirstLastPara="1" rIns="0" wrap="square" tIns="0">
            <a:spAutoFit/>
          </a:bodyPr>
          <a:lstStyle/>
          <a:p>
            <a:pPr indent="-378142" lvl="1" marL="756285" marR="0" rtl="0" algn="l">
              <a:lnSpc>
                <a:spcPct val="140034"/>
              </a:lnSpc>
              <a:spcBef>
                <a:spcPts val="0"/>
              </a:spcBef>
              <a:spcAft>
                <a:spcPts val="0"/>
              </a:spcAft>
              <a:buClr>
                <a:srgbClr val="FFFFFF"/>
              </a:buClr>
              <a:buSzPts val="3502"/>
              <a:buFont typeface="Arial"/>
              <a:buChar char="•"/>
            </a:pPr>
            <a:r>
              <a:rPr b="0" i="0" lang="en-US" sz="3502" u="none" cap="none" strike="noStrike">
                <a:solidFill>
                  <a:srgbClr val="FFFFFF"/>
                </a:solidFill>
                <a:latin typeface="Arial"/>
                <a:ea typeface="Arial"/>
                <a:cs typeface="Arial"/>
                <a:sym typeface="Arial"/>
              </a:rPr>
              <a:t>In this page, the user can login to the website using their respective username and password.</a:t>
            </a:r>
            <a:endParaRPr/>
          </a:p>
          <a:p>
            <a:pPr indent="0" lvl="0" marL="0" marR="0" rtl="0" algn="l">
              <a:lnSpc>
                <a:spcPct val="140034"/>
              </a:lnSpc>
              <a:spcBef>
                <a:spcPts val="0"/>
              </a:spcBef>
              <a:spcAft>
                <a:spcPts val="0"/>
              </a:spcAft>
              <a:buNone/>
            </a:pPr>
            <a:r>
              <a:t/>
            </a:r>
            <a:endParaRPr b="0" i="0" sz="3502" u="none" cap="none" strike="noStrike">
              <a:solidFill>
                <a:srgbClr val="FFFFFF"/>
              </a:solidFill>
              <a:latin typeface="Arial"/>
              <a:ea typeface="Arial"/>
              <a:cs typeface="Arial"/>
              <a:sym typeface="Arial"/>
            </a:endParaRPr>
          </a:p>
          <a:p>
            <a:pPr indent="-378142" lvl="1" marL="756285" marR="0" rtl="0" algn="l">
              <a:lnSpc>
                <a:spcPct val="140034"/>
              </a:lnSpc>
              <a:spcBef>
                <a:spcPts val="0"/>
              </a:spcBef>
              <a:spcAft>
                <a:spcPts val="0"/>
              </a:spcAft>
              <a:buClr>
                <a:srgbClr val="FFFFFF"/>
              </a:buClr>
              <a:buSzPts val="3502"/>
              <a:buFont typeface="Arial"/>
              <a:buChar char="•"/>
            </a:pPr>
            <a:r>
              <a:rPr b="0" i="0" lang="en-US" sz="3502" u="none" cap="none" strike="noStrike">
                <a:solidFill>
                  <a:srgbClr val="FFFFFF"/>
                </a:solidFill>
                <a:latin typeface="Arial"/>
                <a:ea typeface="Arial"/>
                <a:cs typeface="Arial"/>
                <a:sym typeface="Arial"/>
              </a:rPr>
              <a:t> On clicking the login, the application will authenticate the user with the credentials stored.</a:t>
            </a:r>
            <a:endParaRPr/>
          </a:p>
        </p:txBody>
      </p:sp>
      <p:sp>
        <p:nvSpPr>
          <p:cNvPr id="123" name="Google Shape;123;p5"/>
          <p:cNvSpPr txBox="1"/>
          <p:nvPr/>
        </p:nvSpPr>
        <p:spPr>
          <a:xfrm>
            <a:off x="1306844" y="1246510"/>
            <a:ext cx="6997324" cy="152405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0" i="0" lang="en-US" sz="8998" u="none" cap="none" strike="noStrike">
                <a:solidFill>
                  <a:srgbClr val="F1EBD0"/>
                </a:solidFill>
                <a:latin typeface="Open Sans"/>
                <a:ea typeface="Open Sans"/>
                <a:cs typeface="Open Sans"/>
                <a:sym typeface="Open Sans"/>
              </a:rPr>
              <a:t>Login Page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b="0" l="1481" r="1481" t="0"/>
          <a:stretch/>
        </p:blipFill>
        <p:spPr>
          <a:xfrm>
            <a:off x="0" y="0"/>
            <a:ext cx="18288000" cy="10287000"/>
          </a:xfrm>
          <a:prstGeom prst="rect">
            <a:avLst/>
          </a:prstGeom>
          <a:noFill/>
          <a:ln>
            <a:noFill/>
          </a:ln>
        </p:spPr>
      </p:pic>
      <p:pic>
        <p:nvPicPr>
          <p:cNvPr id="129" name="Google Shape;129;p6"/>
          <p:cNvPicPr preferRelativeResize="0"/>
          <p:nvPr/>
        </p:nvPicPr>
        <p:blipFill rotWithShape="1">
          <a:blip r:embed="rId4">
            <a:alphaModFix/>
          </a:blip>
          <a:srcRect b="0" l="6745" r="39286" t="0"/>
          <a:stretch/>
        </p:blipFill>
        <p:spPr>
          <a:xfrm>
            <a:off x="0" y="0"/>
            <a:ext cx="3122739" cy="10287000"/>
          </a:xfrm>
          <a:prstGeom prst="rect">
            <a:avLst/>
          </a:prstGeom>
          <a:noFill/>
          <a:ln>
            <a:noFill/>
          </a:ln>
        </p:spPr>
      </p:pic>
      <p:pic>
        <p:nvPicPr>
          <p:cNvPr id="130" name="Google Shape;130;p6"/>
          <p:cNvPicPr preferRelativeResize="0"/>
          <p:nvPr/>
        </p:nvPicPr>
        <p:blipFill rotWithShape="1">
          <a:blip r:embed="rId5">
            <a:alphaModFix/>
          </a:blip>
          <a:srcRect b="5749" l="0" r="0" t="6273"/>
          <a:stretch/>
        </p:blipFill>
        <p:spPr>
          <a:xfrm>
            <a:off x="0" y="5143500"/>
            <a:ext cx="3122739" cy="2747247"/>
          </a:xfrm>
          <a:prstGeom prst="rect">
            <a:avLst/>
          </a:prstGeom>
          <a:noFill/>
          <a:ln>
            <a:noFill/>
          </a:ln>
        </p:spPr>
      </p:pic>
      <p:sp>
        <p:nvSpPr>
          <p:cNvPr id="131" name="Google Shape;131;p6"/>
          <p:cNvSpPr txBox="1"/>
          <p:nvPr/>
        </p:nvSpPr>
        <p:spPr>
          <a:xfrm>
            <a:off x="0" y="1540283"/>
            <a:ext cx="3122739" cy="209447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6040" u="none" cap="none" strike="noStrike">
                <a:solidFill>
                  <a:srgbClr val="E0E0E0"/>
                </a:solidFill>
                <a:latin typeface="Arial"/>
                <a:ea typeface="Arial"/>
                <a:cs typeface="Arial"/>
                <a:sym typeface="Arial"/>
              </a:rPr>
              <a:t>Landing Page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7"/>
          <p:cNvPicPr preferRelativeResize="0"/>
          <p:nvPr/>
        </p:nvPicPr>
        <p:blipFill rotWithShape="1">
          <a:blip r:embed="rId3">
            <a:alphaModFix/>
          </a:blip>
          <a:srcRect b="7466" l="0" r="0" t="7466"/>
          <a:stretch/>
        </p:blipFill>
        <p:spPr>
          <a:xfrm>
            <a:off x="0" y="0"/>
            <a:ext cx="18288000" cy="10287000"/>
          </a:xfrm>
          <a:prstGeom prst="rect">
            <a:avLst/>
          </a:prstGeom>
          <a:noFill/>
          <a:ln>
            <a:noFill/>
          </a:ln>
        </p:spPr>
      </p:pic>
      <p:pic>
        <p:nvPicPr>
          <p:cNvPr id="137" name="Google Shape;137;p7"/>
          <p:cNvPicPr preferRelativeResize="0"/>
          <p:nvPr/>
        </p:nvPicPr>
        <p:blipFill rotWithShape="1">
          <a:blip r:embed="rId4">
            <a:alphaModFix/>
          </a:blip>
          <a:srcRect b="0" l="0" r="0" t="0"/>
          <a:stretch/>
        </p:blipFill>
        <p:spPr>
          <a:xfrm>
            <a:off x="1617285" y="2553438"/>
            <a:ext cx="3585813" cy="3383704"/>
          </a:xfrm>
          <a:prstGeom prst="rect">
            <a:avLst/>
          </a:prstGeom>
          <a:noFill/>
          <a:ln>
            <a:noFill/>
          </a:ln>
        </p:spPr>
      </p:pic>
      <p:pic>
        <p:nvPicPr>
          <p:cNvPr id="138" name="Google Shape;138;p7"/>
          <p:cNvPicPr preferRelativeResize="0"/>
          <p:nvPr/>
        </p:nvPicPr>
        <p:blipFill rotWithShape="1">
          <a:blip r:embed="rId5">
            <a:alphaModFix/>
          </a:blip>
          <a:srcRect b="0" l="0" r="0" t="0"/>
          <a:stretch/>
        </p:blipFill>
        <p:spPr>
          <a:xfrm>
            <a:off x="7352359" y="0"/>
            <a:ext cx="10935641" cy="5937142"/>
          </a:xfrm>
          <a:prstGeom prst="rect">
            <a:avLst/>
          </a:prstGeom>
          <a:noFill/>
          <a:ln>
            <a:noFill/>
          </a:ln>
        </p:spPr>
      </p:pic>
      <p:sp>
        <p:nvSpPr>
          <p:cNvPr id="139" name="Google Shape;139;p7"/>
          <p:cNvSpPr txBox="1"/>
          <p:nvPr/>
        </p:nvSpPr>
        <p:spPr>
          <a:xfrm>
            <a:off x="0" y="6087110"/>
            <a:ext cx="12153512" cy="4199890"/>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47474A"/>
              </a:buClr>
              <a:buSzPts val="3399"/>
              <a:buFont typeface="Arial"/>
              <a:buChar char="•"/>
            </a:pPr>
            <a:r>
              <a:rPr b="0" i="0" lang="en-US" sz="3399" u="none" cap="none" strike="noStrike">
                <a:solidFill>
                  <a:srgbClr val="47474A"/>
                </a:solidFill>
                <a:latin typeface="Arial"/>
                <a:ea typeface="Arial"/>
                <a:cs typeface="Arial"/>
                <a:sym typeface="Arial"/>
              </a:rPr>
              <a:t>Home page is the first page that serves some valuable &amp; informative content to customers. This is the place to capture their attention.</a:t>
            </a:r>
            <a:endParaRPr/>
          </a:p>
          <a:p>
            <a:pPr indent="0" lvl="0" marL="0" marR="0" rtl="0" algn="l">
              <a:lnSpc>
                <a:spcPct val="140011"/>
              </a:lnSpc>
              <a:spcBef>
                <a:spcPts val="0"/>
              </a:spcBef>
              <a:spcAft>
                <a:spcPts val="0"/>
              </a:spcAft>
              <a:buNone/>
            </a:pPr>
            <a:r>
              <a:t/>
            </a:r>
            <a:endParaRPr b="0" i="0" sz="3399" u="none" cap="none" strike="noStrike">
              <a:solidFill>
                <a:srgbClr val="47474A"/>
              </a:solidFill>
              <a:latin typeface="Arial"/>
              <a:ea typeface="Arial"/>
              <a:cs typeface="Arial"/>
              <a:sym typeface="Arial"/>
            </a:endParaRPr>
          </a:p>
          <a:p>
            <a:pPr indent="-367030" lvl="1" marL="734059" marR="0" rtl="0" algn="l">
              <a:lnSpc>
                <a:spcPct val="140011"/>
              </a:lnSpc>
              <a:spcBef>
                <a:spcPts val="0"/>
              </a:spcBef>
              <a:spcAft>
                <a:spcPts val="0"/>
              </a:spcAft>
              <a:buClr>
                <a:srgbClr val="47474A"/>
              </a:buClr>
              <a:buSzPts val="3399"/>
              <a:buFont typeface="Arial"/>
              <a:buChar char="•"/>
            </a:pPr>
            <a:r>
              <a:rPr b="0" i="0" lang="en-US" sz="3399" u="none" cap="none" strike="noStrike">
                <a:solidFill>
                  <a:srgbClr val="47474A"/>
                </a:solidFill>
                <a:latin typeface="Arial"/>
                <a:ea typeface="Arial"/>
                <a:cs typeface="Arial"/>
                <a:sym typeface="Arial"/>
              </a:rPr>
              <a:t>It contains the list of hotels along with a cluster map of all available hotels with an embedded Fuzzy search.</a:t>
            </a:r>
            <a:endParaRPr/>
          </a:p>
          <a:p>
            <a:pPr indent="0" lvl="0" marL="0" marR="0" rtl="0" algn="l">
              <a:lnSpc>
                <a:spcPct val="140011"/>
              </a:lnSpc>
              <a:spcBef>
                <a:spcPts val="0"/>
              </a:spcBef>
              <a:spcAft>
                <a:spcPts val="0"/>
              </a:spcAft>
              <a:buNone/>
            </a:pPr>
            <a:r>
              <a:t/>
            </a:r>
            <a:endParaRPr b="0" i="0" sz="3399" u="none" cap="none" strike="noStrike">
              <a:solidFill>
                <a:srgbClr val="47474A"/>
              </a:solidFill>
              <a:latin typeface="Arial"/>
              <a:ea typeface="Arial"/>
              <a:cs typeface="Arial"/>
              <a:sym typeface="Arial"/>
            </a:endParaRPr>
          </a:p>
        </p:txBody>
      </p:sp>
      <p:sp>
        <p:nvSpPr>
          <p:cNvPr id="140" name="Google Shape;140;p7"/>
          <p:cNvSpPr txBox="1"/>
          <p:nvPr/>
        </p:nvSpPr>
        <p:spPr>
          <a:xfrm>
            <a:off x="172582" y="857250"/>
            <a:ext cx="6475218" cy="14604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500" u="none" cap="none" strike="noStrike">
                <a:solidFill>
                  <a:srgbClr val="058689"/>
                </a:solidFill>
                <a:latin typeface="Open Sans"/>
                <a:ea typeface="Open Sans"/>
                <a:cs typeface="Open Sans"/>
                <a:sym typeface="Open Sans"/>
              </a:rPr>
              <a:t>HOME PAGE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8"/>
          <p:cNvPicPr preferRelativeResize="0"/>
          <p:nvPr/>
        </p:nvPicPr>
        <p:blipFill rotWithShape="1">
          <a:blip r:embed="rId3">
            <a:alphaModFix/>
          </a:blip>
          <a:srcRect b="6647" l="0" r="0" t="6647"/>
          <a:stretch/>
        </p:blipFill>
        <p:spPr>
          <a:xfrm>
            <a:off x="0" y="0"/>
            <a:ext cx="18288000" cy="10287000"/>
          </a:xfrm>
          <a:prstGeom prst="rect">
            <a:avLst/>
          </a:prstGeom>
          <a:noFill/>
          <a:ln>
            <a:noFill/>
          </a:ln>
        </p:spPr>
      </p:pic>
      <p:pic>
        <p:nvPicPr>
          <p:cNvPr id="146" name="Google Shape;146;p8"/>
          <p:cNvPicPr preferRelativeResize="0"/>
          <p:nvPr/>
        </p:nvPicPr>
        <p:blipFill rotWithShape="1">
          <a:blip r:embed="rId4">
            <a:alphaModFix/>
          </a:blip>
          <a:srcRect b="0" l="0" r="0" t="0"/>
          <a:stretch/>
        </p:blipFill>
        <p:spPr>
          <a:xfrm>
            <a:off x="7228114" y="0"/>
            <a:ext cx="11059886" cy="10287000"/>
          </a:xfrm>
          <a:prstGeom prst="rect">
            <a:avLst/>
          </a:prstGeom>
          <a:noFill/>
          <a:ln>
            <a:noFill/>
          </a:ln>
        </p:spPr>
      </p:pic>
      <p:sp>
        <p:nvSpPr>
          <p:cNvPr id="147" name="Google Shape;147;p8"/>
          <p:cNvSpPr txBox="1"/>
          <p:nvPr/>
        </p:nvSpPr>
        <p:spPr>
          <a:xfrm>
            <a:off x="0" y="857250"/>
            <a:ext cx="6993115" cy="29654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500" u="none" cap="none" strike="noStrike">
                <a:solidFill>
                  <a:srgbClr val="058689"/>
                </a:solidFill>
                <a:latin typeface="Open Sans"/>
                <a:ea typeface="Open Sans"/>
                <a:cs typeface="Open Sans"/>
                <a:sym typeface="Open Sans"/>
              </a:rPr>
              <a:t>NEW HOTEL FORM</a:t>
            </a:r>
            <a:endParaRPr/>
          </a:p>
        </p:txBody>
      </p:sp>
      <p:sp>
        <p:nvSpPr>
          <p:cNvPr id="148" name="Google Shape;148;p8"/>
          <p:cNvSpPr txBox="1"/>
          <p:nvPr/>
        </p:nvSpPr>
        <p:spPr>
          <a:xfrm>
            <a:off x="176481" y="4404672"/>
            <a:ext cx="6816634" cy="4987338"/>
          </a:xfrm>
          <a:prstGeom prst="rect">
            <a:avLst/>
          </a:prstGeom>
          <a:noFill/>
          <a:ln>
            <a:noFill/>
          </a:ln>
        </p:spPr>
        <p:txBody>
          <a:bodyPr anchorCtr="0" anchor="t" bIns="0" lIns="0" spcFirstLastPara="1" rIns="0" wrap="square" tIns="0">
            <a:spAutoFit/>
          </a:bodyPr>
          <a:lstStyle/>
          <a:p>
            <a:pPr indent="-380135" lvl="1" marL="760269" marR="0" rtl="0" algn="l">
              <a:lnSpc>
                <a:spcPct val="139988"/>
              </a:lnSpc>
              <a:spcBef>
                <a:spcPts val="0"/>
              </a:spcBef>
              <a:spcAft>
                <a:spcPts val="0"/>
              </a:spcAft>
              <a:buClr>
                <a:srgbClr val="000000"/>
              </a:buClr>
              <a:buSzPts val="3521"/>
              <a:buFont typeface="Arial"/>
              <a:buChar char="•"/>
            </a:pPr>
            <a:r>
              <a:rPr b="0" i="0" lang="en-US" sz="3521" u="none" cap="none" strike="noStrike">
                <a:solidFill>
                  <a:srgbClr val="000000"/>
                </a:solidFill>
                <a:latin typeface="Arial"/>
                <a:ea typeface="Arial"/>
                <a:cs typeface="Arial"/>
                <a:sym typeface="Arial"/>
              </a:rPr>
              <a:t>On this page, you can add a new hotel on the website.</a:t>
            </a:r>
            <a:endParaRPr/>
          </a:p>
          <a:p>
            <a:pPr indent="0" lvl="0" marL="0" marR="0" rtl="0" algn="l">
              <a:lnSpc>
                <a:spcPct val="139988"/>
              </a:lnSpc>
              <a:spcBef>
                <a:spcPts val="0"/>
              </a:spcBef>
              <a:spcAft>
                <a:spcPts val="0"/>
              </a:spcAft>
              <a:buNone/>
            </a:pPr>
            <a:r>
              <a:rPr b="0" i="0" lang="en-US" sz="3521" u="none" cap="none" strike="noStrike">
                <a:solidFill>
                  <a:srgbClr val="000000"/>
                </a:solidFill>
                <a:latin typeface="Arial"/>
                <a:ea typeface="Arial"/>
                <a:cs typeface="Arial"/>
                <a:sym typeface="Arial"/>
              </a:rPr>
              <a:t> </a:t>
            </a:r>
            <a:endParaRPr/>
          </a:p>
          <a:p>
            <a:pPr indent="-380135" lvl="1" marL="760269" marR="0" rtl="0" algn="l">
              <a:lnSpc>
                <a:spcPct val="139988"/>
              </a:lnSpc>
              <a:spcBef>
                <a:spcPts val="0"/>
              </a:spcBef>
              <a:spcAft>
                <a:spcPts val="0"/>
              </a:spcAft>
              <a:buClr>
                <a:srgbClr val="000000"/>
              </a:buClr>
              <a:buSzPts val="3521"/>
              <a:buFont typeface="Arial"/>
              <a:buChar char="•"/>
            </a:pPr>
            <a:r>
              <a:rPr b="0" i="0" lang="en-US" sz="3521" u="none" cap="none" strike="noStrike">
                <a:solidFill>
                  <a:srgbClr val="000000"/>
                </a:solidFill>
                <a:latin typeface="Arial"/>
                <a:ea typeface="Arial"/>
                <a:cs typeface="Arial"/>
                <a:sym typeface="Arial"/>
              </a:rPr>
              <a:t>Only after successful login user can visit this page.</a:t>
            </a:r>
            <a:endParaRPr/>
          </a:p>
          <a:p>
            <a:pPr indent="0" lvl="0" marL="0" marR="0" rtl="0" algn="l">
              <a:lnSpc>
                <a:spcPct val="139988"/>
              </a:lnSpc>
              <a:spcBef>
                <a:spcPts val="0"/>
              </a:spcBef>
              <a:spcAft>
                <a:spcPts val="0"/>
              </a:spcAft>
              <a:buNone/>
            </a:pPr>
            <a:r>
              <a:t/>
            </a:r>
            <a:endParaRPr b="0" i="0" sz="3521" u="none" cap="none" strike="noStrike">
              <a:solidFill>
                <a:srgbClr val="000000"/>
              </a:solidFill>
              <a:latin typeface="Arial"/>
              <a:ea typeface="Arial"/>
              <a:cs typeface="Arial"/>
              <a:sym typeface="Arial"/>
            </a:endParaRPr>
          </a:p>
          <a:p>
            <a:pPr indent="-380135" lvl="1" marL="760269" marR="0" rtl="0" algn="l">
              <a:lnSpc>
                <a:spcPct val="139988"/>
              </a:lnSpc>
              <a:spcBef>
                <a:spcPts val="0"/>
              </a:spcBef>
              <a:spcAft>
                <a:spcPts val="0"/>
              </a:spcAft>
              <a:buClr>
                <a:srgbClr val="000000"/>
              </a:buClr>
              <a:buSzPts val="3521"/>
              <a:buFont typeface="Arial"/>
              <a:buChar char="•"/>
            </a:pPr>
            <a:r>
              <a:rPr b="0" i="0" lang="en-US" sz="3521" u="none" cap="none" strike="noStrike">
                <a:solidFill>
                  <a:srgbClr val="000000"/>
                </a:solidFill>
                <a:latin typeface="Arial"/>
                <a:ea typeface="Arial"/>
                <a:cs typeface="Arial"/>
                <a:sym typeface="Arial"/>
              </a:rPr>
              <a:t>User can upload photos also in this form.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E0E0"/>
        </a:solidFill>
      </p:bgPr>
    </p:bg>
    <p:spTree>
      <p:nvGrpSpPr>
        <p:cNvPr id="152" name="Shape 152"/>
        <p:cNvGrpSpPr/>
        <p:nvPr/>
      </p:nvGrpSpPr>
      <p:grpSpPr>
        <a:xfrm>
          <a:off x="0" y="0"/>
          <a:ext cx="0" cy="0"/>
          <a:chOff x="0" y="0"/>
          <a:chExt cx="0" cy="0"/>
        </a:xfrm>
      </p:grpSpPr>
      <p:pic>
        <p:nvPicPr>
          <p:cNvPr id="153" name="Google Shape;153;p9"/>
          <p:cNvPicPr preferRelativeResize="0"/>
          <p:nvPr/>
        </p:nvPicPr>
        <p:blipFill rotWithShape="1">
          <a:blip r:embed="rId3">
            <a:alphaModFix/>
          </a:blip>
          <a:srcRect b="677" l="0" r="196" t="0"/>
          <a:stretch/>
        </p:blipFill>
        <p:spPr>
          <a:xfrm>
            <a:off x="0" y="0"/>
            <a:ext cx="18476300" cy="10416950"/>
          </a:xfrm>
          <a:prstGeom prst="rect">
            <a:avLst/>
          </a:prstGeom>
          <a:noFill/>
          <a:ln>
            <a:noFill/>
          </a:ln>
        </p:spPr>
      </p:pic>
      <p:sp>
        <p:nvSpPr>
          <p:cNvPr id="154" name="Google Shape;154;p9"/>
          <p:cNvSpPr txBox="1"/>
          <p:nvPr/>
        </p:nvSpPr>
        <p:spPr>
          <a:xfrm>
            <a:off x="0" y="1372101"/>
            <a:ext cx="3289529" cy="157161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500" u="none" cap="none" strike="noStrike">
                <a:solidFill>
                  <a:srgbClr val="7E767A"/>
                </a:solidFill>
                <a:latin typeface="Open Sans"/>
                <a:ea typeface="Open Sans"/>
                <a:cs typeface="Open Sans"/>
                <a:sym typeface="Open Sans"/>
              </a:rPr>
              <a:t>Hotel Show Page</a:t>
            </a:r>
            <a:endParaRPr/>
          </a:p>
        </p:txBody>
      </p:sp>
      <p:sp>
        <p:nvSpPr>
          <p:cNvPr id="155" name="Google Shape;155;p9"/>
          <p:cNvSpPr txBox="1"/>
          <p:nvPr/>
        </p:nvSpPr>
        <p:spPr>
          <a:xfrm>
            <a:off x="0" y="3537301"/>
            <a:ext cx="3151800" cy="6455400"/>
          </a:xfrm>
          <a:prstGeom prst="rect">
            <a:avLst/>
          </a:prstGeom>
          <a:noFill/>
          <a:ln>
            <a:noFill/>
          </a:ln>
        </p:spPr>
        <p:txBody>
          <a:bodyPr anchorCtr="0" anchor="t" bIns="0" lIns="0" spcFirstLastPara="1" rIns="0" wrap="square" tIns="0">
            <a:spAutoFit/>
          </a:bodyPr>
          <a:lstStyle/>
          <a:p>
            <a:pPr indent="-238323" lvl="1" marL="476646" marR="0" rtl="0" algn="l">
              <a:lnSpc>
                <a:spcPct val="150022"/>
              </a:lnSpc>
              <a:spcBef>
                <a:spcPts val="0"/>
              </a:spcBef>
              <a:spcAft>
                <a:spcPts val="0"/>
              </a:spcAft>
              <a:buClr>
                <a:srgbClr val="262A32"/>
              </a:buClr>
              <a:buSzPts val="2207"/>
              <a:buFont typeface="Arial"/>
              <a:buChar char="•"/>
            </a:pPr>
            <a:r>
              <a:rPr b="0" i="0" lang="en-US" sz="2207" u="none" cap="none" strike="noStrike">
                <a:solidFill>
                  <a:srgbClr val="262A32"/>
                </a:solidFill>
                <a:latin typeface="Arial"/>
                <a:ea typeface="Arial"/>
                <a:cs typeface="Arial"/>
                <a:sym typeface="Arial"/>
              </a:rPr>
              <a:t>This Page will show all the required details regarding a particular hotel.</a:t>
            </a:r>
            <a:endParaRPr/>
          </a:p>
          <a:p>
            <a:pPr indent="-238323" lvl="1" marL="476646" marR="0" rtl="0" algn="l">
              <a:lnSpc>
                <a:spcPct val="150022"/>
              </a:lnSpc>
              <a:spcBef>
                <a:spcPts val="0"/>
              </a:spcBef>
              <a:spcAft>
                <a:spcPts val="0"/>
              </a:spcAft>
              <a:buClr>
                <a:srgbClr val="262A32"/>
              </a:buClr>
              <a:buSzPts val="2207"/>
              <a:buFont typeface="Arial"/>
              <a:buChar char="•"/>
            </a:pPr>
            <a:r>
              <a:rPr b="0" i="0" lang="en-US" sz="2207" u="none" cap="none" strike="noStrike">
                <a:solidFill>
                  <a:srgbClr val="262A32"/>
                </a:solidFill>
                <a:latin typeface="Arial"/>
                <a:ea typeface="Arial"/>
                <a:cs typeface="Arial"/>
                <a:sym typeface="Arial"/>
              </a:rPr>
              <a:t>This page also shows the reviews regarding a hotel.</a:t>
            </a:r>
            <a:endParaRPr/>
          </a:p>
          <a:p>
            <a:pPr indent="-238323" lvl="1" marL="476646" marR="0" rtl="0" algn="l">
              <a:lnSpc>
                <a:spcPct val="150022"/>
              </a:lnSpc>
              <a:spcBef>
                <a:spcPts val="0"/>
              </a:spcBef>
              <a:spcAft>
                <a:spcPts val="0"/>
              </a:spcAft>
              <a:buClr>
                <a:srgbClr val="262A32"/>
              </a:buClr>
              <a:buSzPts val="2207"/>
              <a:buFont typeface="Arial"/>
              <a:buChar char="•"/>
            </a:pPr>
            <a:r>
              <a:rPr b="0" i="0" lang="en-US" sz="2207" u="none" cap="none" strike="noStrike">
                <a:solidFill>
                  <a:srgbClr val="262A32"/>
                </a:solidFill>
                <a:latin typeface="Arial"/>
                <a:ea typeface="Arial"/>
                <a:cs typeface="Arial"/>
                <a:sym typeface="Arial"/>
              </a:rPr>
              <a:t>User can also post a review on this page. And for each review user gets points which they can redeem in Shop.</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